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4" r:id="rId9"/>
    <p:sldId id="261" r:id="rId10"/>
    <p:sldId id="266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altLang="zh-CN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578974-2E18-4DEE-91D8-66E88AEC9BCB}" type="datetimeFigureOut">
              <a:rPr lang="zh-CN" altLang="en-US" smtClean="0"/>
              <a:t>2012/3/6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i="1" dirty="0"/>
              <a:t>TEXT RECOGNITION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				</a:t>
            </a:r>
            <a:r>
              <a:rPr lang="en-US" altLang="zh-CN" i="1" dirty="0" smtClean="0"/>
              <a:t>--Caesar Cat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6079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Some Issues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7003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this is informal, let’s stop here. </a:t>
            </a:r>
          </a:p>
          <a:p>
            <a:r>
              <a:rPr lang="en-US" altLang="zh-CN" dirty="0" smtClean="0"/>
              <a:t>Any </a:t>
            </a:r>
            <a:r>
              <a:rPr lang="en-US" altLang="zh-CN" dirty="0"/>
              <a:t>questions </a:t>
            </a:r>
            <a:r>
              <a:rPr lang="en-US" altLang="zh-CN" dirty="0" smtClean="0"/>
              <a:t>and suggestions.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45" y="2777836"/>
            <a:ext cx="3352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0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Write an optical character recognition application that identifies and recognizes printed text within an image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46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First of All</a:t>
            </a:r>
            <a:endParaRPr lang="zh-CN" altLang="en-US" dirty="0"/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1351101" y="1951122"/>
            <a:ext cx="2286000" cy="707886"/>
          </a:xfrm>
          <a:prstGeom prst="snip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75792" y="2020394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Text Only</a:t>
            </a:r>
            <a:endParaRPr lang="zh-CN" altLang="en-US" sz="3200" dirty="0"/>
          </a:p>
        </p:txBody>
      </p:sp>
      <p:sp>
        <p:nvSpPr>
          <p:cNvPr id="10" name="Snip and Round Single Corner Rectangle 9"/>
          <p:cNvSpPr/>
          <p:nvPr/>
        </p:nvSpPr>
        <p:spPr>
          <a:xfrm>
            <a:off x="5496789" y="1953492"/>
            <a:ext cx="2355272" cy="707886"/>
          </a:xfrm>
          <a:prstGeom prst="snip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420155" y="198813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With Picture</a:t>
            </a:r>
            <a:endParaRPr lang="zh-CN" alt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200198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OR</a:t>
            </a:r>
            <a:endParaRPr lang="zh-CN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175" y="3047999"/>
            <a:ext cx="1959851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213" y="3342406"/>
            <a:ext cx="2638425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23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Steps of Identifying Text Only</a:t>
            </a:r>
            <a:endParaRPr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1371600" y="1676400"/>
            <a:ext cx="2362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Oval 6"/>
          <p:cNvSpPr/>
          <p:nvPr/>
        </p:nvSpPr>
        <p:spPr>
          <a:xfrm>
            <a:off x="5611091" y="4357255"/>
            <a:ext cx="2362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Oval 7"/>
          <p:cNvSpPr/>
          <p:nvPr/>
        </p:nvSpPr>
        <p:spPr>
          <a:xfrm>
            <a:off x="5642264" y="3028265"/>
            <a:ext cx="23622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Oval 8"/>
          <p:cNvSpPr/>
          <p:nvPr/>
        </p:nvSpPr>
        <p:spPr>
          <a:xfrm>
            <a:off x="1371600" y="4357255"/>
            <a:ext cx="23622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Oval 9"/>
          <p:cNvSpPr/>
          <p:nvPr/>
        </p:nvSpPr>
        <p:spPr>
          <a:xfrm>
            <a:off x="1371600" y="5746173"/>
            <a:ext cx="23622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Oval 10"/>
          <p:cNvSpPr/>
          <p:nvPr/>
        </p:nvSpPr>
        <p:spPr>
          <a:xfrm>
            <a:off x="5611091" y="1676400"/>
            <a:ext cx="23622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Oval 11"/>
          <p:cNvSpPr/>
          <p:nvPr/>
        </p:nvSpPr>
        <p:spPr>
          <a:xfrm>
            <a:off x="1371600" y="3099955"/>
            <a:ext cx="2362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Oval 12"/>
          <p:cNvSpPr/>
          <p:nvPr/>
        </p:nvSpPr>
        <p:spPr>
          <a:xfrm>
            <a:off x="5611091" y="5746173"/>
            <a:ext cx="2362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52600" y="192578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Color Analysis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33528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effectLst/>
              </a:rPr>
              <a:t>Denoising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24050" y="4591689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Cut Lines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7375" y="5974773"/>
            <a:ext cx="1323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Cut Words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44491" y="192578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Cut Chars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6336" y="3220134"/>
            <a:ext cx="1551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Send Char to OCR Engine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11091" y="445318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Using </a:t>
            </a:r>
            <a:r>
              <a:rPr lang="en-US" altLang="zh-CN" dirty="0"/>
              <a:t>R</a:t>
            </a:r>
            <a:r>
              <a:rPr lang="en-US" altLang="zh-CN" dirty="0" smtClean="0"/>
              <a:t>eturned </a:t>
            </a:r>
            <a:r>
              <a:rPr lang="en-US" altLang="zh-CN" dirty="0"/>
              <a:t>C</a:t>
            </a:r>
            <a:r>
              <a:rPr lang="en-US" altLang="zh-CN" dirty="0" smtClean="0"/>
              <a:t>hars to Produce the Text.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04607" y="5974773"/>
            <a:ext cx="2175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Correct the Output</a:t>
            </a:r>
            <a:endParaRPr lang="zh-CN" altLang="en-US" dirty="0"/>
          </a:p>
        </p:txBody>
      </p:sp>
      <p:sp>
        <p:nvSpPr>
          <p:cNvPr id="22" name="Down Arrow 21"/>
          <p:cNvSpPr/>
          <p:nvPr/>
        </p:nvSpPr>
        <p:spPr>
          <a:xfrm>
            <a:off x="2362200" y="2590800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Down Arrow 22"/>
          <p:cNvSpPr/>
          <p:nvPr/>
        </p:nvSpPr>
        <p:spPr>
          <a:xfrm>
            <a:off x="2362200" y="3901787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Down Arrow 23"/>
          <p:cNvSpPr/>
          <p:nvPr/>
        </p:nvSpPr>
        <p:spPr>
          <a:xfrm>
            <a:off x="2362200" y="5261264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Down Arrow 24"/>
          <p:cNvSpPr/>
          <p:nvPr/>
        </p:nvSpPr>
        <p:spPr>
          <a:xfrm>
            <a:off x="6594764" y="2533650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Down Arrow 25"/>
          <p:cNvSpPr/>
          <p:nvPr/>
        </p:nvSpPr>
        <p:spPr>
          <a:xfrm>
            <a:off x="6639791" y="3901786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Down Arrow 26"/>
          <p:cNvSpPr/>
          <p:nvPr/>
        </p:nvSpPr>
        <p:spPr>
          <a:xfrm>
            <a:off x="6639791" y="5237018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Down Arrow 28"/>
          <p:cNvSpPr/>
          <p:nvPr/>
        </p:nvSpPr>
        <p:spPr>
          <a:xfrm rot="12917378">
            <a:off x="4502638" y="2322180"/>
            <a:ext cx="457200" cy="37338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0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Cut </a:t>
            </a:r>
            <a:r>
              <a:rPr lang="en-US" altLang="zh-CN" dirty="0" smtClean="0"/>
              <a:t>Lines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62887"/>
            <a:ext cx="4191000" cy="124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2017758"/>
            <a:ext cx="4191000" cy="16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2462887"/>
            <a:ext cx="4191000" cy="180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2970551"/>
            <a:ext cx="4191000" cy="19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3429000"/>
            <a:ext cx="4191000" cy="18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4412239"/>
            <a:ext cx="4190999" cy="18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3886200"/>
            <a:ext cx="4190999" cy="19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9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Cut </a:t>
            </a:r>
            <a:r>
              <a:rPr lang="en-US" altLang="zh-CN" dirty="0" smtClean="0"/>
              <a:t>Words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98864"/>
            <a:ext cx="5562600" cy="22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31" y="3581400"/>
            <a:ext cx="773923" cy="22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953" y="3581400"/>
            <a:ext cx="1857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36" y="3590925"/>
            <a:ext cx="17213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331" y="3576047"/>
            <a:ext cx="5000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656" y="3576047"/>
            <a:ext cx="409575" cy="227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730" y="3557430"/>
            <a:ext cx="1332155" cy="24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022" y="3557430"/>
            <a:ext cx="668567" cy="25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17" y="3557430"/>
            <a:ext cx="710353" cy="25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742" y="3557430"/>
            <a:ext cx="371426" cy="25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4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Cut </a:t>
            </a:r>
            <a:r>
              <a:rPr lang="en-US" altLang="zh-CN" dirty="0" smtClean="0"/>
              <a:t>Chars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70" y="2286000"/>
            <a:ext cx="15849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005" y="3429000"/>
            <a:ext cx="2775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82" y="3429000"/>
            <a:ext cx="2802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568" y="34290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407" y="3429000"/>
            <a:ext cx="2802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394" y="3429000"/>
            <a:ext cx="257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968" y="3429000"/>
            <a:ext cx="2493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8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OCR </a:t>
            </a:r>
            <a:r>
              <a:rPr lang="en-US" altLang="zh-CN" dirty="0" smtClean="0"/>
              <a:t>Engines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Microsoft MODI</a:t>
            </a:r>
          </a:p>
          <a:p>
            <a:pPr lvl="1"/>
            <a:r>
              <a:rPr lang="en-US" altLang="zh-CN" dirty="0" smtClean="0"/>
              <a:t>Free</a:t>
            </a:r>
          </a:p>
          <a:p>
            <a:pPr lvl="1"/>
            <a:r>
              <a:rPr lang="en-US" altLang="zh-CN" dirty="0" smtClean="0"/>
              <a:t>Need to Install with Office 2003</a:t>
            </a:r>
          </a:p>
          <a:p>
            <a:pPr marL="137160" indent="0"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Tesseract</a:t>
            </a:r>
            <a:r>
              <a:rPr lang="en-US" altLang="zh-CN" dirty="0" smtClean="0"/>
              <a:t> by Google</a:t>
            </a:r>
          </a:p>
          <a:p>
            <a:pPr lvl="1"/>
            <a:r>
              <a:rPr lang="en-US" altLang="zh-CN" dirty="0" smtClean="0"/>
              <a:t>Open Source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13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Steps of Identifying Text w/ Picture</a:t>
            </a:r>
            <a:endParaRPr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3429000" y="1691348"/>
            <a:ext cx="24765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Oval 8"/>
          <p:cNvSpPr/>
          <p:nvPr/>
        </p:nvSpPr>
        <p:spPr>
          <a:xfrm>
            <a:off x="3415145" y="4896400"/>
            <a:ext cx="24765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Oval 11"/>
          <p:cNvSpPr/>
          <p:nvPr/>
        </p:nvSpPr>
        <p:spPr>
          <a:xfrm>
            <a:off x="3415145" y="3299569"/>
            <a:ext cx="24765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619500" y="19257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Range the Text Area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51959" y="353400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ffectLst/>
              </a:rPr>
              <a:t>Pick the  Text Color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51959" y="4992334"/>
            <a:ext cx="257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Apply the Steps of Identifying Text Only</a:t>
            </a:r>
            <a:endParaRPr lang="zh-CN" altLang="en-US" dirty="0"/>
          </a:p>
        </p:txBody>
      </p:sp>
      <p:sp>
        <p:nvSpPr>
          <p:cNvPr id="22" name="Down Arrow 21"/>
          <p:cNvSpPr/>
          <p:nvPr/>
        </p:nvSpPr>
        <p:spPr>
          <a:xfrm>
            <a:off x="4429125" y="2695164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Down Arrow 22"/>
          <p:cNvSpPr/>
          <p:nvPr/>
        </p:nvSpPr>
        <p:spPr>
          <a:xfrm>
            <a:off x="4438650" y="4301016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7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</TotalTime>
  <Words>116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TEXT RECOGNITION</vt:lpstr>
      <vt:lpstr>Definition</vt:lpstr>
      <vt:lpstr>First of All</vt:lpstr>
      <vt:lpstr>Steps of Identifying Text Only</vt:lpstr>
      <vt:lpstr>Cut Lines</vt:lpstr>
      <vt:lpstr>Cut Words</vt:lpstr>
      <vt:lpstr>Cut Chars</vt:lpstr>
      <vt:lpstr>OCR Engines</vt:lpstr>
      <vt:lpstr>Steps of Identifying Text w/ Picture</vt:lpstr>
      <vt:lpstr>Some Issues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Caesar</dc:creator>
  <cp:lastModifiedBy>Caesar</cp:lastModifiedBy>
  <cp:revision>14</cp:revision>
  <dcterms:created xsi:type="dcterms:W3CDTF">2012-03-06T07:50:25Z</dcterms:created>
  <dcterms:modified xsi:type="dcterms:W3CDTF">2012-03-06T14:16:44Z</dcterms:modified>
</cp:coreProperties>
</file>